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CCE8-E18F-497D-BF0E-3E6BAFCC4958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BD6147-85A3-401F-BAA3-297A621F93C2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CCE8-E18F-497D-BF0E-3E6BAFCC4958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D6147-85A3-401F-BAA3-297A621F93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CCE8-E18F-497D-BF0E-3E6BAFCC4958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D6147-85A3-401F-BAA3-297A621F93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BF4CCE8-E18F-497D-BF0E-3E6BAFCC4958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5BD6147-85A3-401F-BAA3-297A621F93C2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CCE8-E18F-497D-BF0E-3E6BAFCC4958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D6147-85A3-401F-BAA3-297A621F93C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CCE8-E18F-497D-BF0E-3E6BAFCC4958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D6147-85A3-401F-BAA3-297A621F93C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D6147-85A3-401F-BAA3-297A621F93C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CCE8-E18F-497D-BF0E-3E6BAFCC4958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CCE8-E18F-497D-BF0E-3E6BAFCC4958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D6147-85A3-401F-BAA3-297A621F93C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CCE8-E18F-497D-BF0E-3E6BAFCC4958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D6147-85A3-401F-BAA3-297A621F93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BF4CCE8-E18F-497D-BF0E-3E6BAFCC4958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5BD6147-85A3-401F-BAA3-297A621F93C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CCE8-E18F-497D-BF0E-3E6BAFCC4958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BD6147-85A3-401F-BAA3-297A621F93C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BF4CCE8-E18F-497D-BF0E-3E6BAFCC4958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5BD6147-85A3-401F-BAA3-297A621F93C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000" dirty="0" smtClean="0"/>
              <a:t>On  Tuesday February 21</a:t>
            </a:r>
            <a:r>
              <a:rPr lang="en-US" sz="4000" baseline="30000" dirty="0" smtClean="0"/>
              <a:t>st</a:t>
            </a:r>
            <a:r>
              <a:rPr lang="en-US" sz="4000" dirty="0" smtClean="0"/>
              <a:t> </a:t>
            </a:r>
          </a:p>
          <a:p>
            <a:r>
              <a:rPr lang="en-US" sz="4000" dirty="0" smtClean="0"/>
              <a:t>3:30-5:00</a:t>
            </a:r>
            <a:endParaRPr lang="en-US" sz="40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800" dirty="0" smtClean="0">
                <a:solidFill>
                  <a:schemeClr val="tx2">
                    <a:lumMod val="50000"/>
                  </a:schemeClr>
                </a:solidFill>
              </a:rPr>
              <a:t>History Fair </a:t>
            </a:r>
            <a:endParaRPr lang="en-US" sz="8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450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u="sng" dirty="0" smtClean="0"/>
              <a:t>Task:</a:t>
            </a:r>
            <a:r>
              <a:rPr lang="en-US" sz="4800" dirty="0"/>
              <a:t> </a:t>
            </a:r>
            <a:r>
              <a:rPr lang="en-US" sz="4800" dirty="0" smtClean="0"/>
              <a:t>  You will be exploring a topic/idea/person/event or time -the past, present, and possibilities for the future.</a:t>
            </a:r>
            <a:endParaRPr lang="en-US" sz="4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2">
                    <a:lumMod val="50000"/>
                  </a:schemeClr>
                </a:solidFill>
              </a:rPr>
              <a:t>Theme: Continuity &amp; Change</a:t>
            </a:r>
            <a:endParaRPr lang="en-US" sz="4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424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tx2">
                    <a:lumMod val="50000"/>
                  </a:schemeClr>
                </a:solidFill>
              </a:rPr>
              <a:t>Possible Projects</a:t>
            </a:r>
            <a:endParaRPr lang="en-US" sz="7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000" dirty="0" smtClean="0"/>
              <a:t>Display boards</a:t>
            </a:r>
          </a:p>
          <a:p>
            <a:r>
              <a:rPr lang="en-US" sz="4000" dirty="0" smtClean="0"/>
              <a:t>Dioramas</a:t>
            </a:r>
          </a:p>
          <a:p>
            <a:r>
              <a:rPr lang="en-US" sz="4000" dirty="0" smtClean="0"/>
              <a:t>Posters</a:t>
            </a:r>
          </a:p>
          <a:p>
            <a:r>
              <a:rPr lang="en-US" sz="4000" dirty="0" smtClean="0"/>
              <a:t>Artwork</a:t>
            </a:r>
          </a:p>
          <a:p>
            <a:r>
              <a:rPr lang="en-US" sz="4000" dirty="0" smtClean="0"/>
              <a:t>Crafts</a:t>
            </a:r>
          </a:p>
          <a:p>
            <a:r>
              <a:rPr lang="en-US" sz="4000" dirty="0" smtClean="0"/>
              <a:t>Photography</a:t>
            </a:r>
          </a:p>
          <a:p>
            <a:r>
              <a:rPr lang="en-US" sz="4000" dirty="0" smtClean="0"/>
              <a:t>Advertisement 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/>
              <a:t>Interview</a:t>
            </a:r>
          </a:p>
          <a:p>
            <a:r>
              <a:rPr lang="en-US" sz="3600" dirty="0" smtClean="0"/>
              <a:t>Board Game</a:t>
            </a:r>
          </a:p>
          <a:p>
            <a:r>
              <a:rPr lang="en-US" sz="3600" dirty="0" smtClean="0"/>
              <a:t>Mock Interview of a famous person</a:t>
            </a:r>
          </a:p>
          <a:p>
            <a:r>
              <a:rPr lang="en-US" sz="3600" dirty="0" smtClean="0"/>
              <a:t>Newspaper/</a:t>
            </a:r>
          </a:p>
          <a:p>
            <a:r>
              <a:rPr lang="en-US" sz="3600" dirty="0" smtClean="0"/>
              <a:t>Magazine/Book</a:t>
            </a:r>
          </a:p>
          <a:p>
            <a:r>
              <a:rPr lang="en-US" sz="3600" dirty="0" smtClean="0"/>
              <a:t>Skit</a:t>
            </a:r>
          </a:p>
          <a:p>
            <a:r>
              <a:rPr lang="en-US" sz="3600" dirty="0" smtClean="0"/>
              <a:t>Commercial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28531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 history fair is on Tuesday February 21</a:t>
            </a:r>
            <a:r>
              <a:rPr lang="en-US" sz="3600" baseline="30000" dirty="0" smtClean="0"/>
              <a:t>st</a:t>
            </a:r>
            <a:endParaRPr lang="en-US" sz="3600" dirty="0" smtClean="0"/>
          </a:p>
          <a:p>
            <a:r>
              <a:rPr lang="en-US" sz="3600" dirty="0" smtClean="0"/>
              <a:t>History Fair week will be from Monday February 6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to Friday February 10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. </a:t>
            </a:r>
          </a:p>
          <a:p>
            <a:r>
              <a:rPr lang="en-US" sz="3600" dirty="0" smtClean="0"/>
              <a:t>During Social Studies and Science time you will create a project that you can choose to enter in the actual fair. 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tx2">
                    <a:lumMod val="50000"/>
                  </a:schemeClr>
                </a:solidFill>
              </a:rPr>
              <a:t>Timeline</a:t>
            </a:r>
            <a:endParaRPr lang="en-US" sz="7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976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Change in the Community: jobs, stores, schools, farming, industry, logging, fishing. </a:t>
            </a:r>
          </a:p>
          <a:p>
            <a:r>
              <a:rPr lang="en-US" sz="3200" dirty="0" smtClean="0"/>
              <a:t>Change in Entertainment: plays, musical performances, movies, television. </a:t>
            </a:r>
          </a:p>
          <a:p>
            <a:r>
              <a:rPr lang="en-US" sz="3200" dirty="0" smtClean="0"/>
              <a:t>Change in School: Elementary, Middle, High School, College</a:t>
            </a:r>
          </a:p>
          <a:p>
            <a:r>
              <a:rPr lang="en-US" sz="3200" dirty="0" smtClean="0"/>
              <a:t>Change in Transportation: Shipping, railroads, boats, ferries, the car, airports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tx2">
                    <a:lumMod val="50000"/>
                  </a:schemeClr>
                </a:solidFill>
              </a:rPr>
              <a:t>Possible Topics</a:t>
            </a:r>
            <a:endParaRPr lang="en-US" sz="7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876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Change in Communication: newspapers, television, internet, books</a:t>
            </a:r>
          </a:p>
          <a:p>
            <a:r>
              <a:rPr lang="en-US" sz="3200" dirty="0" smtClean="0"/>
              <a:t>Change in Community Services: Sheriff, Police, Fire Departments, Coast Guard, Hospitals</a:t>
            </a:r>
          </a:p>
          <a:p>
            <a:r>
              <a:rPr lang="en-US" sz="3200" dirty="0" smtClean="0"/>
              <a:t>Change in Recreation: Theater, Sports, Music, Art,</a:t>
            </a:r>
          </a:p>
          <a:p>
            <a:r>
              <a:rPr lang="en-US" sz="3200" dirty="0" smtClean="0"/>
              <a:t>Chang in Home Life: Laundry, Cooking, Clothing, Roles, family life, fashion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tx2">
                    <a:lumMod val="50000"/>
                  </a:schemeClr>
                </a:solidFill>
              </a:rPr>
              <a:t>Possible Topics</a:t>
            </a:r>
            <a:endParaRPr lang="en-US" sz="6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5400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Change in Local Business: hotels, radios, TV, restaurants, clothing, malls, shopping centers, industries</a:t>
            </a:r>
          </a:p>
          <a:p>
            <a:r>
              <a:rPr lang="en-US" sz="3600" dirty="0" smtClean="0"/>
              <a:t>Change in Architecture: buildings, city design</a:t>
            </a:r>
          </a:p>
          <a:p>
            <a:r>
              <a:rPr lang="en-US" sz="3600" dirty="0" smtClean="0"/>
              <a:t>Environmental Issues: river/stream restoration, wildlife, trash, recycling, pollution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>
                <a:solidFill>
                  <a:schemeClr val="tx2">
                    <a:lumMod val="50000"/>
                  </a:schemeClr>
                </a:solidFill>
              </a:rPr>
              <a:t>Possible Topics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466522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123</TotalTime>
  <Words>267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Paper</vt:lpstr>
      <vt:lpstr>History Fair </vt:lpstr>
      <vt:lpstr>Theme: Continuity &amp; Change</vt:lpstr>
      <vt:lpstr>Possible Projects</vt:lpstr>
      <vt:lpstr>Timeline</vt:lpstr>
      <vt:lpstr>Possible Topics</vt:lpstr>
      <vt:lpstr>Possible Topics</vt:lpstr>
      <vt:lpstr>Possible Topics</vt:lpstr>
    </vt:vector>
  </TitlesOfParts>
  <Company>Hartford Jt. 1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Fair </dc:title>
  <dc:creator>Hanlon</dc:creator>
  <cp:lastModifiedBy>Hanlon</cp:lastModifiedBy>
  <cp:revision>8</cp:revision>
  <dcterms:created xsi:type="dcterms:W3CDTF">2012-01-12T19:55:28Z</dcterms:created>
  <dcterms:modified xsi:type="dcterms:W3CDTF">2012-01-12T21:58:44Z</dcterms:modified>
</cp:coreProperties>
</file>